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337" r:id="rId2"/>
    <p:sldId id="348" r:id="rId3"/>
    <p:sldId id="349" r:id="rId4"/>
    <p:sldId id="351" r:id="rId5"/>
    <p:sldId id="272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3AEE"/>
    <a:srgbClr val="1EFB0D"/>
    <a:srgbClr val="E31B23"/>
    <a:srgbClr val="BA161E"/>
    <a:srgbClr val="E2483C"/>
    <a:srgbClr val="0616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35" autoAdjust="0"/>
    <p:restoredTop sz="88594" autoAdjust="0"/>
  </p:normalViewPr>
  <p:slideViewPr>
    <p:cSldViewPr snapToGrid="0">
      <p:cViewPr varScale="1">
        <p:scale>
          <a:sx n="97" d="100"/>
          <a:sy n="97" d="100"/>
        </p:scale>
        <p:origin x="172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4" d="100"/>
          <a:sy n="74" d="100"/>
        </p:scale>
        <p:origin x="3408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Zeng, Huacheng" userId="7cf4522e-e12e-4cdd-b9d0-0c303d1e865f" providerId="ADAL" clId="{0F241E8E-085D-4563-8072-741FE948104D}"/>
    <pc:docChg chg="undo custSel addSld delSld modSld sldOrd modMainMaster">
      <pc:chgData name="Zeng, Huacheng" userId="7cf4522e-e12e-4cdd-b9d0-0c303d1e865f" providerId="ADAL" clId="{0F241E8E-085D-4563-8072-741FE948104D}" dt="2025-02-15T16:42:57.962" v="3542" actId="20577"/>
      <pc:docMkLst>
        <pc:docMk/>
      </pc:docMkLst>
      <pc:sldChg chg="modSp mod">
        <pc:chgData name="Zeng, Huacheng" userId="7cf4522e-e12e-4cdd-b9d0-0c303d1e865f" providerId="ADAL" clId="{0F241E8E-085D-4563-8072-741FE948104D}" dt="2025-02-15T03:22:32.837" v="857" actId="20577"/>
        <pc:sldMkLst>
          <pc:docMk/>
          <pc:sldMk cId="3207203864" sldId="337"/>
        </pc:sldMkLst>
      </pc:sldChg>
      <pc:sldChg chg="del">
        <pc:chgData name="Zeng, Huacheng" userId="7cf4522e-e12e-4cdd-b9d0-0c303d1e865f" providerId="ADAL" clId="{0F241E8E-085D-4563-8072-741FE948104D}" dt="2025-02-14T21:26:12.463" v="4" actId="47"/>
        <pc:sldMkLst>
          <pc:docMk/>
          <pc:sldMk cId="1413506295" sldId="340"/>
        </pc:sldMkLst>
      </pc:sldChg>
      <pc:sldChg chg="del">
        <pc:chgData name="Zeng, Huacheng" userId="7cf4522e-e12e-4cdd-b9d0-0c303d1e865f" providerId="ADAL" clId="{0F241E8E-085D-4563-8072-741FE948104D}" dt="2025-02-14T21:26:15.602" v="5" actId="2696"/>
        <pc:sldMkLst>
          <pc:docMk/>
          <pc:sldMk cId="3301912149" sldId="342"/>
        </pc:sldMkLst>
      </pc:sldChg>
      <pc:sldChg chg="addSp delSp modSp mod delAnim modAnim modNotesTx">
        <pc:chgData name="Zeng, Huacheng" userId="7cf4522e-e12e-4cdd-b9d0-0c303d1e865f" providerId="ADAL" clId="{0F241E8E-085D-4563-8072-741FE948104D}" dt="2025-02-15T15:11:47.969" v="3286" actId="179"/>
        <pc:sldMkLst>
          <pc:docMk/>
          <pc:sldMk cId="1411891017" sldId="343"/>
        </pc:sldMkLst>
      </pc:sldChg>
      <pc:sldChg chg="del">
        <pc:chgData name="Zeng, Huacheng" userId="7cf4522e-e12e-4cdd-b9d0-0c303d1e865f" providerId="ADAL" clId="{0F241E8E-085D-4563-8072-741FE948104D}" dt="2025-02-14T21:26:21.027" v="8" actId="2696"/>
        <pc:sldMkLst>
          <pc:docMk/>
          <pc:sldMk cId="1319985863" sldId="344"/>
        </pc:sldMkLst>
      </pc:sldChg>
      <pc:sldChg chg="addSp delSp modSp add mod delAnim modAnim">
        <pc:chgData name="Zeng, Huacheng" userId="7cf4522e-e12e-4cdd-b9d0-0c303d1e865f" providerId="ADAL" clId="{0F241E8E-085D-4563-8072-741FE948104D}" dt="2025-02-15T04:33:54.721" v="1390" actId="14100"/>
        <pc:sldMkLst>
          <pc:docMk/>
          <pc:sldMk cId="3769940720" sldId="344"/>
        </pc:sldMkLst>
      </pc:sldChg>
      <pc:sldChg chg="delSp modSp add mod delAnim">
        <pc:chgData name="Zeng, Huacheng" userId="7cf4522e-e12e-4cdd-b9d0-0c303d1e865f" providerId="ADAL" clId="{0F241E8E-085D-4563-8072-741FE948104D}" dt="2025-02-15T04:25:11.570" v="1310" actId="1076"/>
        <pc:sldMkLst>
          <pc:docMk/>
          <pc:sldMk cId="1711157257" sldId="345"/>
        </pc:sldMkLst>
      </pc:sldChg>
      <pc:sldChg chg="add ord">
        <pc:chgData name="Zeng, Huacheng" userId="7cf4522e-e12e-4cdd-b9d0-0c303d1e865f" providerId="ADAL" clId="{0F241E8E-085D-4563-8072-741FE948104D}" dt="2025-02-15T04:30:53.587" v="1386"/>
        <pc:sldMkLst>
          <pc:docMk/>
          <pc:sldMk cId="1721108468" sldId="346"/>
        </pc:sldMkLst>
      </pc:sldChg>
      <pc:sldChg chg="del">
        <pc:chgData name="Zeng, Huacheng" userId="7cf4522e-e12e-4cdd-b9d0-0c303d1e865f" providerId="ADAL" clId="{0F241E8E-085D-4563-8072-741FE948104D}" dt="2025-02-14T21:26:18.917" v="6" actId="2696"/>
        <pc:sldMkLst>
          <pc:docMk/>
          <pc:sldMk cId="1871135043" sldId="346"/>
        </pc:sldMkLst>
      </pc:sldChg>
      <pc:sldChg chg="add del">
        <pc:chgData name="Zeng, Huacheng" userId="7cf4522e-e12e-4cdd-b9d0-0c303d1e865f" providerId="ADAL" clId="{0F241E8E-085D-4563-8072-741FE948104D}" dt="2025-02-15T04:06:33.152" v="1250" actId="2696"/>
        <pc:sldMkLst>
          <pc:docMk/>
          <pc:sldMk cId="3485102092" sldId="346"/>
        </pc:sldMkLst>
      </pc:sldChg>
      <pc:sldChg chg="del">
        <pc:chgData name="Zeng, Huacheng" userId="7cf4522e-e12e-4cdd-b9d0-0c303d1e865f" providerId="ADAL" clId="{0F241E8E-085D-4563-8072-741FE948104D}" dt="2025-02-14T21:21:59.861" v="3" actId="2696"/>
        <pc:sldMkLst>
          <pc:docMk/>
          <pc:sldMk cId="930302966" sldId="347"/>
        </pc:sldMkLst>
      </pc:sldChg>
      <pc:sldChg chg="addSp modSp new mod">
        <pc:chgData name="Zeng, Huacheng" userId="7cf4522e-e12e-4cdd-b9d0-0c303d1e865f" providerId="ADAL" clId="{0F241E8E-085D-4563-8072-741FE948104D}" dt="2025-02-15T04:37:27.149" v="1515" actId="20577"/>
        <pc:sldMkLst>
          <pc:docMk/>
          <pc:sldMk cId="3883183888" sldId="347"/>
        </pc:sldMkLst>
      </pc:sldChg>
      <pc:sldChg chg="delSp modSp add mod">
        <pc:chgData name="Zeng, Huacheng" userId="7cf4522e-e12e-4cdd-b9d0-0c303d1e865f" providerId="ADAL" clId="{0F241E8E-085D-4563-8072-741FE948104D}" dt="2025-02-15T14:07:51.569" v="2536" actId="6549"/>
        <pc:sldMkLst>
          <pc:docMk/>
          <pc:sldMk cId="1843406937" sldId="348"/>
        </pc:sldMkLst>
      </pc:sldChg>
      <pc:sldChg chg="del">
        <pc:chgData name="Zeng, Huacheng" userId="7cf4522e-e12e-4cdd-b9d0-0c303d1e865f" providerId="ADAL" clId="{0F241E8E-085D-4563-8072-741FE948104D}" dt="2025-02-14T21:21:59.861" v="3" actId="2696"/>
        <pc:sldMkLst>
          <pc:docMk/>
          <pc:sldMk cId="2344953291" sldId="348"/>
        </pc:sldMkLst>
      </pc:sldChg>
      <pc:sldChg chg="addSp delSp modSp add mod ord">
        <pc:chgData name="Zeng, Huacheng" userId="7cf4522e-e12e-4cdd-b9d0-0c303d1e865f" providerId="ADAL" clId="{0F241E8E-085D-4563-8072-741FE948104D}" dt="2025-02-15T14:48:03.583" v="3137" actId="1076"/>
        <pc:sldMkLst>
          <pc:docMk/>
          <pc:sldMk cId="2137675765" sldId="349"/>
        </pc:sldMkLst>
      </pc:sldChg>
      <pc:sldChg chg="add del">
        <pc:chgData name="Zeng, Huacheng" userId="7cf4522e-e12e-4cdd-b9d0-0c303d1e865f" providerId="ADAL" clId="{0F241E8E-085D-4563-8072-741FE948104D}" dt="2025-02-15T14:08:36.969" v="2537" actId="47"/>
        <pc:sldMkLst>
          <pc:docMk/>
          <pc:sldMk cId="725768532" sldId="350"/>
        </pc:sldMkLst>
      </pc:sldChg>
      <pc:sldChg chg="del">
        <pc:chgData name="Zeng, Huacheng" userId="7cf4522e-e12e-4cdd-b9d0-0c303d1e865f" providerId="ADAL" clId="{0F241E8E-085D-4563-8072-741FE948104D}" dt="2025-02-14T21:26:19.902" v="7" actId="2696"/>
        <pc:sldMkLst>
          <pc:docMk/>
          <pc:sldMk cId="2755034903" sldId="350"/>
        </pc:sldMkLst>
      </pc:sldChg>
      <pc:sldChg chg="add">
        <pc:chgData name="Zeng, Huacheng" userId="7cf4522e-e12e-4cdd-b9d0-0c303d1e865f" providerId="ADAL" clId="{0F241E8E-085D-4563-8072-741FE948104D}" dt="2025-02-15T15:12:19.083" v="3287"/>
        <pc:sldMkLst>
          <pc:docMk/>
          <pc:sldMk cId="3956783928" sldId="350"/>
        </pc:sldMkLst>
      </pc:sldChg>
      <pc:sldChg chg="del">
        <pc:chgData name="Zeng, Huacheng" userId="7cf4522e-e12e-4cdd-b9d0-0c303d1e865f" providerId="ADAL" clId="{0F241E8E-085D-4563-8072-741FE948104D}" dt="2025-02-14T21:21:45.398" v="2" actId="2696"/>
        <pc:sldMkLst>
          <pc:docMk/>
          <pc:sldMk cId="2528207471" sldId="351"/>
        </pc:sldMkLst>
      </pc:sldChg>
      <pc:sldChg chg="addSp delSp modSp new mod">
        <pc:chgData name="Zeng, Huacheng" userId="7cf4522e-e12e-4cdd-b9d0-0c303d1e865f" providerId="ADAL" clId="{0F241E8E-085D-4563-8072-741FE948104D}" dt="2025-02-15T16:42:57.962" v="3542" actId="20577"/>
        <pc:sldMkLst>
          <pc:docMk/>
          <pc:sldMk cId="3270883116" sldId="351"/>
        </pc:sldMkLst>
      </pc:sldChg>
      <pc:sldChg chg="del">
        <pc:chgData name="Zeng, Huacheng" userId="7cf4522e-e12e-4cdd-b9d0-0c303d1e865f" providerId="ADAL" clId="{0F241E8E-085D-4563-8072-741FE948104D}" dt="2025-02-14T21:21:45.398" v="2" actId="2696"/>
        <pc:sldMkLst>
          <pc:docMk/>
          <pc:sldMk cId="3760406433" sldId="353"/>
        </pc:sldMkLst>
      </pc:sldChg>
      <pc:sldChg chg="del">
        <pc:chgData name="Zeng, Huacheng" userId="7cf4522e-e12e-4cdd-b9d0-0c303d1e865f" providerId="ADAL" clId="{0F241E8E-085D-4563-8072-741FE948104D}" dt="2025-02-14T21:21:45.398" v="2" actId="2696"/>
        <pc:sldMkLst>
          <pc:docMk/>
          <pc:sldMk cId="75189153" sldId="354"/>
        </pc:sldMkLst>
      </pc:sldChg>
      <pc:sldChg chg="del">
        <pc:chgData name="Zeng, Huacheng" userId="7cf4522e-e12e-4cdd-b9d0-0c303d1e865f" providerId="ADAL" clId="{0F241E8E-085D-4563-8072-741FE948104D}" dt="2025-02-14T21:21:45.398" v="2" actId="2696"/>
        <pc:sldMkLst>
          <pc:docMk/>
          <pc:sldMk cId="2218499233" sldId="356"/>
        </pc:sldMkLst>
      </pc:sldChg>
      <pc:sldChg chg="del">
        <pc:chgData name="Zeng, Huacheng" userId="7cf4522e-e12e-4cdd-b9d0-0c303d1e865f" providerId="ADAL" clId="{0F241E8E-085D-4563-8072-741FE948104D}" dt="2025-02-14T21:21:45.398" v="2" actId="2696"/>
        <pc:sldMkLst>
          <pc:docMk/>
          <pc:sldMk cId="661050077" sldId="357"/>
        </pc:sldMkLst>
      </pc:sldChg>
      <pc:sldChg chg="del">
        <pc:chgData name="Zeng, Huacheng" userId="7cf4522e-e12e-4cdd-b9d0-0c303d1e865f" providerId="ADAL" clId="{0F241E8E-085D-4563-8072-741FE948104D}" dt="2025-02-14T21:21:45.398" v="2" actId="2696"/>
        <pc:sldMkLst>
          <pc:docMk/>
          <pc:sldMk cId="867713696" sldId="358"/>
        </pc:sldMkLst>
      </pc:sldChg>
      <pc:sldChg chg="del">
        <pc:chgData name="Zeng, Huacheng" userId="7cf4522e-e12e-4cdd-b9d0-0c303d1e865f" providerId="ADAL" clId="{0F241E8E-085D-4563-8072-741FE948104D}" dt="2025-02-14T21:21:40.848" v="1" actId="47"/>
        <pc:sldMkLst>
          <pc:docMk/>
          <pc:sldMk cId="3741459996" sldId="359"/>
        </pc:sldMkLst>
      </pc:sldChg>
      <pc:sldChg chg="del">
        <pc:chgData name="Zeng, Huacheng" userId="7cf4522e-e12e-4cdd-b9d0-0c303d1e865f" providerId="ADAL" clId="{0F241E8E-085D-4563-8072-741FE948104D}" dt="2025-02-14T21:21:39.335" v="0" actId="47"/>
        <pc:sldMkLst>
          <pc:docMk/>
          <pc:sldMk cId="1367853736" sldId="360"/>
        </pc:sldMkLst>
      </pc:sldChg>
      <pc:sldMasterChg chg="modSp mod modSldLayout">
        <pc:chgData name="Zeng, Huacheng" userId="7cf4522e-e12e-4cdd-b9d0-0c303d1e865f" providerId="ADAL" clId="{0F241E8E-085D-4563-8072-741FE948104D}" dt="2025-02-15T14:13:21.866" v="2592" actId="1036"/>
        <pc:sldMasterMkLst>
          <pc:docMk/>
          <pc:sldMasterMk cId="389228523" sldId="2147483648"/>
        </pc:sldMasterMkLst>
        <pc:sldLayoutChg chg="modSp mod">
          <pc:chgData name="Zeng, Huacheng" userId="7cf4522e-e12e-4cdd-b9d0-0c303d1e865f" providerId="ADAL" clId="{0F241E8E-085D-4563-8072-741FE948104D}" dt="2025-02-15T14:12:59.870" v="2582" actId="1036"/>
          <pc:sldLayoutMkLst>
            <pc:docMk/>
            <pc:sldMasterMk cId="389228523" sldId="2147483648"/>
            <pc:sldLayoutMk cId="3763235327" sldId="2147483650"/>
          </pc:sldLayoutMkLst>
        </pc:sldLayoutChg>
      </pc:sldMasterChg>
    </pc:docChg>
  </pc:docChgLst>
  <pc:docChgLst>
    <pc:chgData name="Zeng, Huacheng" userId="7cf4522e-e12e-4cdd-b9d0-0c303d1e865f" providerId="ADAL" clId="{7276E697-6C9A-4B77-A01A-7CA87131CF3E}"/>
    <pc:docChg chg="delSld modSld">
      <pc:chgData name="Zeng, Huacheng" userId="7cf4522e-e12e-4cdd-b9d0-0c303d1e865f" providerId="ADAL" clId="{7276E697-6C9A-4B77-A01A-7CA87131CF3E}" dt="2024-11-20T13:17:06.357" v="3" actId="47"/>
      <pc:docMkLst>
        <pc:docMk/>
      </pc:docMkLst>
      <pc:sldChg chg="del">
        <pc:chgData name="Zeng, Huacheng" userId="7cf4522e-e12e-4cdd-b9d0-0c303d1e865f" providerId="ADAL" clId="{7276E697-6C9A-4B77-A01A-7CA87131CF3E}" dt="2024-11-20T13:17:06.357" v="3" actId="47"/>
        <pc:sldMkLst>
          <pc:docMk/>
          <pc:sldMk cId="1103892309" sldId="292"/>
        </pc:sldMkLst>
      </pc:sldChg>
      <pc:sldChg chg="modSp mod">
        <pc:chgData name="Zeng, Huacheng" userId="7cf4522e-e12e-4cdd-b9d0-0c303d1e865f" providerId="ADAL" clId="{7276E697-6C9A-4B77-A01A-7CA87131CF3E}" dt="2024-11-18T18:30:17.091" v="2" actId="20577"/>
        <pc:sldMkLst>
          <pc:docMk/>
          <pc:sldMk cId="661050077" sldId="357"/>
        </pc:sldMkLst>
      </pc:sldChg>
    </pc:docChg>
  </pc:docChgLst>
  <pc:docChgLst>
    <pc:chgData name="Zeng, Huacheng" userId="7cf4522e-e12e-4cdd-b9d0-0c303d1e865f" providerId="ADAL" clId="{D8C2EF08-2869-483B-A012-33C63FDDCC33}"/>
    <pc:docChg chg="delSld modSld">
      <pc:chgData name="Zeng, Huacheng" userId="7cf4522e-e12e-4cdd-b9d0-0c303d1e865f" providerId="ADAL" clId="{D8C2EF08-2869-483B-A012-33C63FDDCC33}" dt="2025-07-02T01:07:51.760" v="4" actId="2696"/>
      <pc:docMkLst>
        <pc:docMk/>
      </pc:docMkLst>
      <pc:sldChg chg="modSp mod">
        <pc:chgData name="Zeng, Huacheng" userId="7cf4522e-e12e-4cdd-b9d0-0c303d1e865f" providerId="ADAL" clId="{D8C2EF08-2869-483B-A012-33C63FDDCC33}" dt="2025-07-02T01:07:34.480" v="2" actId="20577"/>
        <pc:sldMkLst>
          <pc:docMk/>
          <pc:sldMk cId="3207203864" sldId="337"/>
        </pc:sldMkLst>
        <pc:spChg chg="mod">
          <ac:chgData name="Zeng, Huacheng" userId="7cf4522e-e12e-4cdd-b9d0-0c303d1e865f" providerId="ADAL" clId="{D8C2EF08-2869-483B-A012-33C63FDDCC33}" dt="2025-07-02T01:07:34.480" v="2" actId="20577"/>
          <ac:spMkLst>
            <pc:docMk/>
            <pc:sldMk cId="3207203864" sldId="337"/>
            <ac:spMk id="3" creationId="{00000000-0000-0000-0000-000000000000}"/>
          </ac:spMkLst>
        </pc:spChg>
      </pc:sldChg>
      <pc:sldChg chg="del">
        <pc:chgData name="Zeng, Huacheng" userId="7cf4522e-e12e-4cdd-b9d0-0c303d1e865f" providerId="ADAL" clId="{D8C2EF08-2869-483B-A012-33C63FDDCC33}" dt="2025-07-02T01:07:50.117" v="3" actId="2696"/>
        <pc:sldMkLst>
          <pc:docMk/>
          <pc:sldMk cId="3769940720" sldId="344"/>
        </pc:sldMkLst>
      </pc:sldChg>
      <pc:sldChg chg="del">
        <pc:chgData name="Zeng, Huacheng" userId="7cf4522e-e12e-4cdd-b9d0-0c303d1e865f" providerId="ADAL" clId="{D8C2EF08-2869-483B-A012-33C63FDDCC33}" dt="2025-07-02T01:07:50.117" v="3" actId="2696"/>
        <pc:sldMkLst>
          <pc:docMk/>
          <pc:sldMk cId="1711157257" sldId="345"/>
        </pc:sldMkLst>
      </pc:sldChg>
      <pc:sldChg chg="del">
        <pc:chgData name="Zeng, Huacheng" userId="7cf4522e-e12e-4cdd-b9d0-0c303d1e865f" providerId="ADAL" clId="{D8C2EF08-2869-483B-A012-33C63FDDCC33}" dt="2025-07-02T01:07:51.760" v="4" actId="2696"/>
        <pc:sldMkLst>
          <pc:docMk/>
          <pc:sldMk cId="1721108468" sldId="346"/>
        </pc:sldMkLst>
      </pc:sldChg>
      <pc:sldChg chg="del">
        <pc:chgData name="Zeng, Huacheng" userId="7cf4522e-e12e-4cdd-b9d0-0c303d1e865f" providerId="ADAL" clId="{D8C2EF08-2869-483B-A012-33C63FDDCC33}" dt="2025-07-02T01:07:50.117" v="3" actId="2696"/>
        <pc:sldMkLst>
          <pc:docMk/>
          <pc:sldMk cId="3883183888" sldId="347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10BB32-EBFD-4157-9C2C-73F5B56F3F8E}" type="datetimeFigureOut">
              <a:rPr lang="en-US" smtClean="0"/>
              <a:t>4/30/26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83111B-D37B-4583-9F4F-7611E81CF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9670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BF280B-B601-44B0-BBFE-C7A0E8D68E81}" type="datetimeFigureOut">
              <a:rPr lang="en-US" smtClean="0"/>
              <a:t>4/30/26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AC0673-7352-4842-9308-A7364C1923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5612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Our team has intensive experience with the design and implementation of wireless communication systems, from the applications to the physical layer.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AC0673-7352-4842-9308-A7364C19230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3084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AC0673-7352-4842-9308-A7364C19230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6112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MSU-logo - Upper Great Lakes Family Health Center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06"/>
          <a:stretch/>
        </p:blipFill>
        <p:spPr bwMode="auto">
          <a:xfrm>
            <a:off x="4784859" y="4650841"/>
            <a:ext cx="2530341" cy="1817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903" y="1187326"/>
            <a:ext cx="11501331" cy="1154349"/>
          </a:xfrm>
        </p:spPr>
        <p:txBody>
          <a:bodyPr anchor="b">
            <a:normAutofit/>
          </a:bodyPr>
          <a:lstStyle>
            <a:lvl1pPr>
              <a:defRPr sz="3600" b="1">
                <a:solidFill>
                  <a:schemeClr val="accent6">
                    <a:lumMod val="50000"/>
                  </a:schemeClr>
                </a:solidFill>
                <a:latin typeface="Aptos" panose="020B00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99361" y="2676831"/>
            <a:ext cx="11501331" cy="1082348"/>
          </a:xfrm>
        </p:spPr>
        <p:txBody>
          <a:bodyPr tIns="0" anchor="ctr" anchorCtr="0">
            <a:spAutoFit/>
          </a:bodyPr>
          <a:lstStyle>
            <a:lvl1pPr marL="0" indent="0" algn="ctr">
              <a:buNone/>
              <a:defRPr sz="1800" b="1" baseline="0">
                <a:solidFill>
                  <a:schemeClr val="tx1"/>
                </a:solidFill>
                <a:latin typeface="Aptos" panose="020B00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Jim Green</a:t>
            </a:r>
          </a:p>
          <a:p>
            <a:pPr lvl="0"/>
            <a:r>
              <a:rPr lang="en-US" dirty="0"/>
              <a:t>Department of Computer Science and Engineering</a:t>
            </a:r>
          </a:p>
          <a:p>
            <a:pPr lvl="0"/>
            <a:r>
              <a:rPr lang="en-US" dirty="0"/>
              <a:t>Michigan State University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2192000" cy="8636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Placeholder 2"/>
          <p:cNvSpPr>
            <a:spLocks noGrp="1"/>
          </p:cNvSpPr>
          <p:nvPr>
            <p:ph type="body" idx="14" hasCustomPrompt="1"/>
          </p:nvPr>
        </p:nvSpPr>
        <p:spPr>
          <a:xfrm>
            <a:off x="299362" y="4047024"/>
            <a:ext cx="11501331" cy="369332"/>
          </a:xfrm>
        </p:spPr>
        <p:txBody>
          <a:bodyPr>
            <a:spAutoFit/>
          </a:bodyPr>
          <a:lstStyle>
            <a:lvl1pPr marL="0" indent="0" algn="ctr">
              <a:buNone/>
              <a:defRPr sz="1800" b="1">
                <a:solidFill>
                  <a:schemeClr val="tx1"/>
                </a:solidFill>
                <a:latin typeface="Aptos" panose="020B00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6468177"/>
            <a:ext cx="12192000" cy="389823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9869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END-GEN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AC627-DE07-4F05-BE4C-EACADD5ACA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8766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END-GEN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AC627-DE07-4F05-BE4C-EACADD5ACA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945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353" y="136158"/>
            <a:ext cx="11629293" cy="570719"/>
          </a:xfrm>
        </p:spPr>
        <p:txBody>
          <a:bodyPr>
            <a:normAutofit/>
          </a:bodyPr>
          <a:lstStyle>
            <a:lvl1pPr algn="ctr">
              <a:defRPr sz="3200" b="1">
                <a:solidFill>
                  <a:schemeClr val="accent6">
                    <a:lumMod val="50000"/>
                  </a:schemeClr>
                </a:solidFill>
                <a:latin typeface="Aptos" panose="020B00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81354" y="998924"/>
            <a:ext cx="11629292" cy="5859076"/>
          </a:xfrm>
        </p:spPr>
        <p:txBody>
          <a:bodyPr>
            <a:noAutofit/>
          </a:bodyPr>
          <a:lstStyle>
            <a:lvl1pPr marL="515938" indent="-457200">
              <a:spcBef>
                <a:spcPts val="400"/>
              </a:spcBef>
              <a:buSzPct val="125000"/>
              <a:buFont typeface="Georgia" panose="02040502050405020303" pitchFamily="18" charset="0"/>
              <a:buChar char="●"/>
              <a:tabLst>
                <a:tab pos="398463" algn="l"/>
              </a:tabLst>
              <a:defRPr sz="2400">
                <a:latin typeface="Aptos" panose="020B0004020202020204" pitchFamily="34" charset="0"/>
                <a:cs typeface="Arial" panose="020B0604020202020204" pitchFamily="34" charset="0"/>
              </a:defRPr>
            </a:lvl1pPr>
            <a:lvl2pPr marL="973138" indent="-457200">
              <a:buSzPct val="125000"/>
              <a:buFont typeface="Courier New" panose="02070309020205020404" pitchFamily="49" charset="0"/>
              <a:buChar char="o"/>
              <a:defRPr sz="2000">
                <a:latin typeface="Aptos" panose="020B0004020202020204" pitchFamily="34" charset="0"/>
                <a:cs typeface="Arial" panose="020B0604020202020204" pitchFamily="34" charset="0"/>
              </a:defRPr>
            </a:lvl2pPr>
            <a:lvl3pPr marL="1371600" indent="-396875">
              <a:buSzPct val="125000"/>
              <a:buFont typeface="Georgia" panose="02040502050405020303" pitchFamily="18" charset="0"/>
              <a:buChar char="◊"/>
              <a:tabLst>
                <a:tab pos="1371600" algn="l"/>
              </a:tabLst>
              <a:defRPr sz="1600">
                <a:latin typeface="Aptos" panose="020B0004020202020204" pitchFamily="34" charset="0"/>
                <a:cs typeface="Arial" panose="020B0604020202020204" pitchFamily="34" charset="0"/>
              </a:defRPr>
            </a:lvl3pPr>
            <a:lvl4pPr marL="1714500" indent="-342900">
              <a:buSzPct val="120000"/>
              <a:buFont typeface="Wingdings" panose="05000000000000000000" pitchFamily="2" charset="2"/>
              <a:buChar char="§"/>
              <a:tabLst>
                <a:tab pos="1371600" algn="l"/>
              </a:tabLst>
              <a:defRPr sz="1200">
                <a:latin typeface="Aptos" panose="020B00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1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83050" y="6617504"/>
            <a:ext cx="4114800" cy="213065"/>
          </a:xfrm>
        </p:spPr>
        <p:txBody>
          <a:bodyPr/>
          <a:lstStyle>
            <a:lvl1pPr>
              <a:defRPr>
                <a:latin typeface="Aptos" panose="020B00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Venue</a:t>
            </a:r>
            <a:endParaRPr lang="en-US" dirty="0">
              <a:latin typeface="Aptos" panose="020B0004020202020204" pitchFamily="34" charset="0"/>
            </a:endParaRPr>
          </a:p>
        </p:txBody>
      </p:sp>
      <p:sp>
        <p:nvSpPr>
          <p:cNvPr id="12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197084" y="6557796"/>
            <a:ext cx="930652" cy="264592"/>
          </a:xfrm>
        </p:spPr>
        <p:txBody>
          <a:bodyPr/>
          <a:lstStyle>
            <a:lvl1pPr>
              <a:defRPr>
                <a:latin typeface="Aptos" panose="020B0004020202020204" pitchFamily="34" charset="0"/>
                <a:cs typeface="Arial" panose="020B0604020202020204" pitchFamily="34" charset="0"/>
              </a:defRPr>
            </a:lvl1pPr>
          </a:lstStyle>
          <a:p>
            <a:fld id="{24BAC627-DE07-4F05-BE4C-EACADD5ACAB9}" type="slidenum">
              <a:rPr lang="en-US" smtClean="0"/>
              <a:pPr/>
              <a:t>‹#›</a:t>
            </a:fld>
            <a:endParaRPr lang="en-US" dirty="0"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32353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5334" y="1764366"/>
            <a:ext cx="11501331" cy="1554567"/>
          </a:xfrm>
        </p:spPr>
        <p:txBody>
          <a:bodyPr anchor="b">
            <a:noAutofit/>
          </a:bodyPr>
          <a:lstStyle>
            <a:lvl1pPr>
              <a:defRPr sz="5400" b="1">
                <a:latin typeface="Aptos" panose="020B00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Thank you!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114273"/>
            <a:ext cx="12192000" cy="537103"/>
          </a:xfrm>
          <a:prstGeom prst="rect">
            <a:avLst/>
          </a:prstGeom>
          <a:solidFill>
            <a:srgbClr val="BA16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0" y="0"/>
            <a:ext cx="12192000" cy="1039514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6439301"/>
            <a:ext cx="12192000" cy="418699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9589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Aptos" panose="020B00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Aptos" panose="020B0004020202020204" pitchFamily="34" charset="0"/>
              </a:defRPr>
            </a:lvl1pPr>
            <a:lvl2pPr>
              <a:defRPr>
                <a:latin typeface="Aptos" panose="020B0004020202020204" pitchFamily="34" charset="0"/>
              </a:defRPr>
            </a:lvl2pPr>
            <a:lvl3pPr>
              <a:defRPr>
                <a:latin typeface="Aptos" panose="020B0004020202020204" pitchFamily="34" charset="0"/>
              </a:defRPr>
            </a:lvl3pPr>
            <a:lvl4pPr>
              <a:defRPr>
                <a:latin typeface="Aptos" panose="020B0004020202020204" pitchFamily="34" charset="0"/>
              </a:defRPr>
            </a:lvl4pPr>
            <a:lvl5pPr>
              <a:defRPr>
                <a:latin typeface="Aptos" panose="020B00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Aptos" panose="020B0004020202020204" pitchFamily="34" charset="0"/>
              </a:defRPr>
            </a:lvl1pPr>
            <a:lvl2pPr>
              <a:defRPr>
                <a:latin typeface="Aptos" panose="020B0004020202020204" pitchFamily="34" charset="0"/>
              </a:defRPr>
            </a:lvl2pPr>
            <a:lvl3pPr>
              <a:defRPr>
                <a:latin typeface="Aptos" panose="020B0004020202020204" pitchFamily="34" charset="0"/>
              </a:defRPr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END-GEN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AC627-DE07-4F05-BE4C-EACADD5ACA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806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END-GEN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AC627-DE07-4F05-BE4C-EACADD5ACA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926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END-GEN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AC627-DE07-4F05-BE4C-EACADD5ACA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376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2002004" y="6583325"/>
            <a:ext cx="2743200" cy="21306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END-GEN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AC627-DE07-4F05-BE4C-EACADD5ACA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0666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END-GEN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AC627-DE07-4F05-BE4C-EACADD5ACA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0250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END-GEN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AC627-DE07-4F05-BE4C-EACADD5ACA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613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-12192" y="6567236"/>
            <a:ext cx="12192000" cy="300473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bg1"/>
              </a:solidFill>
              <a:latin typeface="Georgia" panose="02040502050405020303" pitchFamily="18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2"/>
            <a:ext cx="12192000" cy="122348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12905" y="144632"/>
            <a:ext cx="11496474" cy="6335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2905" y="829733"/>
            <a:ext cx="11496474" cy="55588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20594" y="6583620"/>
            <a:ext cx="930652" cy="2645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1">
                <a:solidFill>
                  <a:schemeClr val="bg1"/>
                </a:solidFill>
                <a:latin typeface="Aptos" panose="020B0004020202020204" pitchFamily="34" charset="0"/>
                <a:cs typeface="Arial" panose="020B0604020202020204" pitchFamily="34" charset="0"/>
              </a:defRPr>
            </a:lvl1pPr>
          </a:lstStyle>
          <a:p>
            <a:fld id="{24BAC627-DE07-4F05-BE4C-EACADD5ACAB9}" type="slidenum">
              <a:rPr lang="en-US" smtClean="0"/>
              <a:pPr/>
              <a:t>‹#›</a:t>
            </a:fld>
            <a:endParaRPr lang="en-US" dirty="0">
              <a:latin typeface="Aptos" panose="020B0004020202020204" pitchFamily="34" charset="0"/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34337" y="6563584"/>
            <a:ext cx="426672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400" b="1" dirty="0">
                <a:solidFill>
                  <a:schemeClr val="bg1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MICHIGAN  STATE  UNIVERSITY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23610" y="6610940"/>
            <a:ext cx="4114800" cy="2130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en-US" sz="1600" b="1" kern="1200" dirty="0">
                <a:solidFill>
                  <a:schemeClr val="bg1"/>
                </a:solidFill>
                <a:latin typeface="Aptos" panose="020B00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Venue</a:t>
            </a:r>
            <a:endParaRPr lang="en-US" dirty="0"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228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0" r:id="rId2"/>
    <p:sldLayoutId id="2147483660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accent6">
              <a:lumMod val="50000"/>
            </a:schemeClr>
          </a:solidFill>
          <a:latin typeface="Aptos" panose="020B0004020202020204" pitchFamily="34" charset="0"/>
          <a:ea typeface="+mj-ea"/>
          <a:cs typeface="Arial" panose="020B0604020202020204" pitchFamily="34" charset="0"/>
        </a:defRPr>
      </a:lvl1pPr>
    </p:titleStyle>
    <p:bodyStyle>
      <a:lvl1pPr marL="398463" indent="-398463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Georgia" panose="02040502050405020303" pitchFamily="18" charset="0"/>
        <a:buChar char="●"/>
        <a:defRPr lang="en-US" sz="2400" kern="1200" dirty="0">
          <a:solidFill>
            <a:schemeClr val="tx1"/>
          </a:solidFill>
          <a:latin typeface="Aptos" panose="020B0004020202020204" pitchFamily="34" charset="0"/>
          <a:ea typeface="+mn-ea"/>
          <a:cs typeface="Arial" panose="020B0604020202020204" pitchFamily="34" charset="0"/>
        </a:defRPr>
      </a:lvl1pPr>
      <a:lvl2pPr marL="855663" indent="-4572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Courier New" panose="02070309020205020404" pitchFamily="49" charset="0"/>
        <a:buChar char="o"/>
        <a:defRPr lang="en-US" sz="2000" kern="1200" dirty="0">
          <a:solidFill>
            <a:schemeClr val="tx1"/>
          </a:solidFill>
          <a:latin typeface="Aptos" panose="020B0004020202020204" pitchFamily="34" charset="0"/>
          <a:ea typeface="+mn-ea"/>
          <a:cs typeface="Arial" panose="020B0604020202020204" pitchFamily="34" charset="0"/>
        </a:defRPr>
      </a:lvl2pPr>
      <a:lvl3pPr marL="1255713" indent="-40005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Georgia" panose="02040502050405020303" pitchFamily="18" charset="0"/>
        <a:buChar char="◊"/>
        <a:defRPr lang="en-US" sz="1600" kern="1200" dirty="0">
          <a:solidFill>
            <a:schemeClr val="tx1"/>
          </a:solidFill>
          <a:latin typeface="Aptos" panose="020B00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lang="en-US" sz="2400" kern="1200" dirty="0">
          <a:solidFill>
            <a:schemeClr val="tx1"/>
          </a:solidFill>
          <a:latin typeface="Georgia" panose="02040502050405020303" pitchFamily="18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lang="en-US" sz="2400" kern="1200" dirty="0">
          <a:solidFill>
            <a:schemeClr val="tx1"/>
          </a:solidFill>
          <a:latin typeface="Georgia" panose="02040502050405020303" pitchFamily="18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5333" y="1360441"/>
            <a:ext cx="11501331" cy="659717"/>
          </a:xfrm>
        </p:spPr>
        <p:txBody>
          <a:bodyPr>
            <a:noAutofit/>
          </a:bodyPr>
          <a:lstStyle/>
          <a:p>
            <a:r>
              <a:rPr lang="en-US" sz="3200" dirty="0"/>
              <a:t>Generative AI for Efficient, Secure, and Adaptive Wireless Communications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5334" y="2249190"/>
            <a:ext cx="11501331" cy="1215717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Huacheng Zeng </a:t>
            </a:r>
          </a:p>
          <a:p>
            <a:pPr marL="0" indent="0" algn="ctr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Department of Computer Science and Engineering</a:t>
            </a:r>
          </a:p>
          <a:p>
            <a:pPr marL="0" indent="0" algn="ctr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Michigan State University</a:t>
            </a:r>
          </a:p>
          <a:p>
            <a:pPr marL="0" indent="0" algn="ctr">
              <a:buNone/>
            </a:pPr>
            <a:endParaRPr lang="en-US" sz="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4"/>
          </p:nvPr>
        </p:nvSpPr>
        <p:spPr>
          <a:xfrm>
            <a:off x="345334" y="3922970"/>
            <a:ext cx="11501331" cy="369332"/>
          </a:xfrm>
        </p:spPr>
        <p:txBody>
          <a:bodyPr/>
          <a:lstStyle/>
          <a:p>
            <a:r>
              <a:rPr lang="en-US" dirty="0"/>
              <a:t>February 27, 2025</a:t>
            </a:r>
          </a:p>
        </p:txBody>
      </p:sp>
    </p:spTree>
    <p:extLst>
      <p:ext uri="{BB962C8B-B14F-4D97-AF65-F5344CB8AC3E}">
        <p14:creationId xmlns:p14="http://schemas.microsoft.com/office/powerpoint/2010/main" val="32072038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1DA518-4801-0566-2DDA-8307B31D3E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0441C5-325C-CD32-E85D-F7D069B8A1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Expertise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A48D1B-E66F-F0ED-8838-B60FB446B0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824" y="706877"/>
            <a:ext cx="11626073" cy="5983555"/>
          </a:xfrm>
        </p:spPr>
        <p:txBody>
          <a:bodyPr/>
          <a:lstStyle/>
          <a:p>
            <a:r>
              <a:rPr lang="en-US" dirty="0"/>
              <a:t>Communication systems</a:t>
            </a:r>
          </a:p>
          <a:p>
            <a:pPr lvl="1"/>
            <a:r>
              <a:rPr lang="en-US" dirty="0"/>
              <a:t>5G Cellular, Wi-Fi,  LoRa, Bluetooth, and ad hoc networks</a:t>
            </a:r>
          </a:p>
          <a:p>
            <a:r>
              <a:rPr lang="en-US" dirty="0"/>
              <a:t>Methodologies</a:t>
            </a:r>
          </a:p>
          <a:p>
            <a:pPr lvl="1"/>
            <a:r>
              <a:rPr lang="en-US" dirty="0"/>
              <a:t>Algorithm and protocol design: model-based and learning-based </a:t>
            </a:r>
          </a:p>
          <a:p>
            <a:pPr lvl="1"/>
            <a:r>
              <a:rPr lang="en-US" dirty="0"/>
              <a:t>Signal processing</a:t>
            </a:r>
          </a:p>
          <a:p>
            <a:pPr lvl="1"/>
            <a:r>
              <a:rPr lang="en-US" dirty="0"/>
              <a:t>System-level evaluation and validation</a:t>
            </a:r>
          </a:p>
          <a:p>
            <a:pPr lvl="1"/>
            <a:r>
              <a:rPr lang="en-US" dirty="0"/>
              <a:t>Cross-layer optimization </a:t>
            </a:r>
          </a:p>
          <a:p>
            <a:pPr lvl="1"/>
            <a:r>
              <a:rPr lang="en-US" dirty="0"/>
              <a:t>Leverage recent advances in AI (deep learning, online learning) technologies</a:t>
            </a:r>
          </a:p>
          <a:p>
            <a:r>
              <a:rPr lang="en-US" dirty="0"/>
              <a:t>Objectives</a:t>
            </a:r>
          </a:p>
          <a:p>
            <a:pPr lvl="1"/>
            <a:r>
              <a:rPr lang="en-US" dirty="0"/>
              <a:t>Improve performance: spectrum efficiency, energy efficiency, etc.</a:t>
            </a:r>
          </a:p>
          <a:p>
            <a:pPr lvl="1"/>
            <a:r>
              <a:rPr lang="en-US" dirty="0"/>
              <a:t>Improve security and resilience in challenging environments: anti-jamming, anti-eavesdropping, etc.)</a:t>
            </a:r>
          </a:p>
          <a:p>
            <a:pPr lvl="1"/>
            <a:r>
              <a:rPr lang="en-US" dirty="0"/>
              <a:t>Improve the system usability, adaptability, intelligence while reducing cost</a:t>
            </a:r>
          </a:p>
          <a:p>
            <a:pPr marL="58738" indent="0">
              <a:buNone/>
            </a:pP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52B1C4-FAC9-2281-DCBB-D5F538542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AC627-DE07-4F05-BE4C-EACADD5ACAB9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2050" name="Picture 2" descr="Asus - Wireless-AX3000 Dual-Band Wi-Fi Router - Black RT-AX58U">
            <a:extLst>
              <a:ext uri="{FF2B5EF4-FFF2-40B4-BE49-F238E27FC236}">
                <a16:creationId xmlns:a16="http://schemas.microsoft.com/office/drawing/2014/main" id="{762BC28F-92D4-418F-BEDD-5963126189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0404" y="1127761"/>
            <a:ext cx="1882691" cy="1437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B98409-9472-4707-A2F5-CF922C2065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END-GEN</a:t>
            </a:r>
          </a:p>
        </p:txBody>
      </p:sp>
    </p:spTree>
    <p:extLst>
      <p:ext uri="{BB962C8B-B14F-4D97-AF65-F5344CB8AC3E}">
        <p14:creationId xmlns:p14="http://schemas.microsoft.com/office/powerpoint/2010/main" val="18434069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1DA518-4801-0566-2DDA-8307B31D3E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0441C5-325C-CD32-E85D-F7D069B8A1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 Highlight: AI for 5G Test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A48D1B-E66F-F0ED-8838-B60FB446B0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882" y="817221"/>
            <a:ext cx="11994651" cy="5873211"/>
          </a:xfrm>
        </p:spPr>
        <p:txBody>
          <a:bodyPr/>
          <a:lstStyle/>
          <a:p>
            <a:r>
              <a:rPr lang="en-US" dirty="0"/>
              <a:t>AI-Enabled Efficient Testing and Evaluation for RU, DU and CU Components of 5G Radio Access Networks </a:t>
            </a:r>
          </a:p>
          <a:p>
            <a:pPr lvl="1"/>
            <a:r>
              <a:rPr lang="en-US" dirty="0"/>
              <a:t>Sponsor: NTIA NOFO 1</a:t>
            </a:r>
          </a:p>
          <a:p>
            <a:pPr lvl="1"/>
            <a:r>
              <a:rPr lang="en-US" dirty="0"/>
              <a:t>Key component: use </a:t>
            </a:r>
            <a:r>
              <a:rPr lang="en-US" b="1" dirty="0">
                <a:solidFill>
                  <a:srgbClr val="103AEE"/>
                </a:solidFill>
              </a:rPr>
              <a:t>AI</a:t>
            </a:r>
            <a:r>
              <a:rPr lang="en-US" dirty="0"/>
              <a:t> to enable testing </a:t>
            </a:r>
            <a:r>
              <a:rPr lang="en-US" b="1" dirty="0">
                <a:solidFill>
                  <a:srgbClr val="103AEE"/>
                </a:solidFill>
              </a:rPr>
              <a:t>automation</a:t>
            </a:r>
          </a:p>
          <a:p>
            <a:pPr marL="58738" indent="0">
              <a:buNone/>
            </a:pP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52B1C4-FAC9-2281-DCBB-D5F538542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AC627-DE07-4F05-BE4C-EACADD5ACAB9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2A94232-B778-4F7A-A246-12CFE085B9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987" y="2550166"/>
            <a:ext cx="6695685" cy="3344804"/>
          </a:xfrm>
          <a:prstGeom prst="rect">
            <a:avLst/>
          </a:prstGeom>
        </p:spPr>
      </p:pic>
      <p:pic>
        <p:nvPicPr>
          <p:cNvPr id="6146" name="Picture 2">
            <a:extLst>
              <a:ext uri="{FF2B5EF4-FFF2-40B4-BE49-F238E27FC236}">
                <a16:creationId xmlns:a16="http://schemas.microsoft.com/office/drawing/2014/main" id="{187FBD7E-E15E-4BEC-91CB-65E4407A7C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4" r="5224"/>
          <a:stretch/>
        </p:blipFill>
        <p:spPr bwMode="auto">
          <a:xfrm>
            <a:off x="6895777" y="2957057"/>
            <a:ext cx="5158658" cy="2883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CFA0F80-61CA-44FD-BBD9-42DC796CA1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END-GEN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E6FDC7E-5994-415D-94EC-0A6DA88CF117}"/>
              </a:ext>
            </a:extLst>
          </p:cNvPr>
          <p:cNvSpPr txBox="1"/>
          <p:nvPr/>
        </p:nvSpPr>
        <p:spPr>
          <a:xfrm>
            <a:off x="753533" y="5931284"/>
            <a:ext cx="550087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103AEE"/>
                </a:solidFill>
              </a:rPr>
              <a:t>Our innovation: Use LLM, diffusion model, reinforcement learning for 5G testing automation</a:t>
            </a:r>
            <a:endParaRPr lang="en-US" dirty="0"/>
          </a:p>
        </p:txBody>
      </p:sp>
      <p:sp>
        <p:nvSpPr>
          <p:cNvPr id="14" name="Speech Bubble: Rectangle 13">
            <a:extLst>
              <a:ext uri="{FF2B5EF4-FFF2-40B4-BE49-F238E27FC236}">
                <a16:creationId xmlns:a16="http://schemas.microsoft.com/office/drawing/2014/main" id="{2E062735-95ED-49DF-B39A-21B185257A5C}"/>
              </a:ext>
            </a:extLst>
          </p:cNvPr>
          <p:cNvSpPr/>
          <p:nvPr/>
        </p:nvSpPr>
        <p:spPr>
          <a:xfrm>
            <a:off x="2125134" y="2531534"/>
            <a:ext cx="1473200" cy="2988734"/>
          </a:xfrm>
          <a:prstGeom prst="wedgeRectCallout">
            <a:avLst>
              <a:gd name="adj1" fmla="val 38937"/>
              <a:gd name="adj2" fmla="val 65486"/>
            </a:avLst>
          </a:prstGeom>
          <a:solidFill>
            <a:srgbClr val="103AEE">
              <a:alpha val="23000"/>
            </a:srgbClr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F215C8B-2294-4514-83F1-D5F90AD714F2}"/>
              </a:ext>
            </a:extLst>
          </p:cNvPr>
          <p:cNvSpPr txBox="1"/>
          <p:nvPr/>
        </p:nvSpPr>
        <p:spPr>
          <a:xfrm>
            <a:off x="6691125" y="5972163"/>
            <a:ext cx="55008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103AEE"/>
                </a:solidFill>
              </a:rPr>
              <a:t>Our 5G cellular network: 3 </a:t>
            </a:r>
            <a:r>
              <a:rPr lang="en-US" b="1" dirty="0" err="1">
                <a:solidFill>
                  <a:srgbClr val="103AEE"/>
                </a:solidFill>
              </a:rPr>
              <a:t>gNB</a:t>
            </a:r>
            <a:r>
              <a:rPr lang="en-US" b="1" dirty="0">
                <a:solidFill>
                  <a:srgbClr val="103AEE"/>
                </a:solidFill>
              </a:rPr>
              <a:t> and 20 cellphones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76757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2EFC57-CFBC-4830-9B28-411CBF3A2C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END-GEN Program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C99103-F96A-4CDE-AE69-B09C89EEF4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1354" y="889000"/>
            <a:ext cx="11629292" cy="5969000"/>
          </a:xfrm>
        </p:spPr>
        <p:txBody>
          <a:bodyPr/>
          <a:lstStyle/>
          <a:p>
            <a:r>
              <a:rPr lang="en-US" dirty="0"/>
              <a:t>Generative AI for waveform generation</a:t>
            </a:r>
          </a:p>
          <a:p>
            <a:pPr lvl="1"/>
            <a:r>
              <a:rPr lang="en-US" dirty="0"/>
              <a:t>Use </a:t>
            </a:r>
            <a:r>
              <a:rPr lang="en-US" dirty="0">
                <a:solidFill>
                  <a:srgbClr val="103AEE"/>
                </a:solidFill>
              </a:rPr>
              <a:t>diffusion model </a:t>
            </a:r>
            <a:r>
              <a:rPr lang="en-US" dirty="0"/>
              <a:t>to generate the waveform</a:t>
            </a:r>
          </a:p>
          <a:p>
            <a:pPr lvl="1"/>
            <a:r>
              <a:rPr lang="en-US" dirty="0"/>
              <a:t>Use </a:t>
            </a:r>
            <a:r>
              <a:rPr lang="en-US" dirty="0">
                <a:solidFill>
                  <a:srgbClr val="103AEE"/>
                </a:solidFill>
              </a:rPr>
              <a:t>LLM</a:t>
            </a:r>
            <a:r>
              <a:rPr lang="en-US" dirty="0"/>
              <a:t> to control the waveform generation</a:t>
            </a:r>
          </a:p>
          <a:p>
            <a:pPr lvl="1"/>
            <a:r>
              <a:rPr lang="en-US" dirty="0"/>
              <a:t>Use </a:t>
            </a:r>
            <a:r>
              <a:rPr lang="en-US" dirty="0">
                <a:solidFill>
                  <a:srgbClr val="103AEE"/>
                </a:solidFill>
              </a:rPr>
              <a:t>NVIDIA's Aerial Omniverse Digital </a:t>
            </a:r>
            <a:r>
              <a:rPr lang="en-US">
                <a:solidFill>
                  <a:srgbClr val="103AEE"/>
                </a:solidFill>
              </a:rPr>
              <a:t>Twin </a:t>
            </a:r>
            <a:r>
              <a:rPr lang="en-US"/>
              <a:t>to </a:t>
            </a:r>
            <a:r>
              <a:rPr lang="en-US" dirty="0"/>
              <a:t>simulate and analyze real-world wireless </a:t>
            </a:r>
            <a:r>
              <a:rPr lang="en-US"/>
              <a:t>communication environments 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B69160-C3A4-4C20-ABDC-2DA0D85412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END-GEN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402923-4A2D-49A4-8285-264CD9B0E6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AC627-DE07-4F05-BE4C-EACADD5ACAB9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5C0F883-ED35-4C45-8F1F-F594D1C285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353" y="2833931"/>
            <a:ext cx="11143434" cy="3696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8831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1176969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4158</TotalTime>
  <Words>242</Words>
  <Application>Microsoft Macintosh PowerPoint</Application>
  <PresentationFormat>Widescreen</PresentationFormat>
  <Paragraphs>39</Paragraphs>
  <Slides>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Aptos</vt:lpstr>
      <vt:lpstr>Arial</vt:lpstr>
      <vt:lpstr>Calibri</vt:lpstr>
      <vt:lpstr>Courier New</vt:lpstr>
      <vt:lpstr>Georgia</vt:lpstr>
      <vt:lpstr>Wingdings</vt:lpstr>
      <vt:lpstr>Office Theme</vt:lpstr>
      <vt:lpstr>Generative AI for Efficient, Secure, and Adaptive Wireless Communications</vt:lpstr>
      <vt:lpstr>Our Expertise</vt:lpstr>
      <vt:lpstr>Research Highlight: AI for 5G Test</vt:lpstr>
      <vt:lpstr>END-GEN Program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Practical Underlay Spectrum Sharing Scheme for Cognitive Radio Networks</dc:title>
  <dc:creator>Pedram Kheirkhah Sangdeh</dc:creator>
  <cp:lastModifiedBy>Zeng, Huacheng</cp:lastModifiedBy>
  <cp:revision>369</cp:revision>
  <dcterms:created xsi:type="dcterms:W3CDTF">2019-04-25T16:07:32Z</dcterms:created>
  <dcterms:modified xsi:type="dcterms:W3CDTF">2026-04-30T21:30:25Z</dcterms:modified>
</cp:coreProperties>
</file>